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e4f3df6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e4f3df6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e4f3df6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e4f3df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e4f3df6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e4f3df6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e4f3df6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e4f3df6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e4f3df6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e4f3df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e4f3df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e4f3df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e4f3df6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e4f3df6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e4f3df6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e4f3df6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e4f3df6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e4f3df6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e4f3df6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e4f3df6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e4f3df6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e4f3df6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e4f3df6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e4f3df6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e4f3df6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e4f3df6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e4f3df6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e4f3df6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kw4Ji4JKZ7Q" TargetMode="External"/><Relationship Id="rId4" Type="http://schemas.openxmlformats.org/officeDocument/2006/relationships/hyperlink" Target="https://www.youtube.com/watch?v=LbGbU65_Rbg" TargetMode="External"/><Relationship Id="rId5" Type="http://schemas.openxmlformats.org/officeDocument/2006/relationships/hyperlink" Target="https://www.youtube.com/watch?v=b0dhJXUX6I4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   </a:t>
            </a:r>
            <a:r>
              <a:rPr lang="en" sz="4000"/>
              <a:t>Jabberwocky pg. 459 </a:t>
            </a:r>
            <a:r>
              <a:rPr lang="en" sz="2200"/>
              <a:t>(red book)</a:t>
            </a:r>
            <a:endParaRPr sz="2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8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Lewis Carroll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analyze the meaning and structure of a poem.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875"/>
            <a:ext cx="1913575" cy="33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6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1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Reread stanza 6.  What mood is evident in this stanza?  Supply the evidence that supports your analysis and thinking.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the rhythm in the poem?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Quiet people to say “ta”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4 Loud people to say “TUM”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870" y="0"/>
            <a:ext cx="74602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Names...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a name that starts with a stressed syllable?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Who has a name that starts with an unstressed syllable?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171825"/>
            <a:ext cx="8520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Iambic means an unstressed syllable followed by a stressed syllable.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150" y="1513300"/>
            <a:ext cx="455523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can analyze the structure of a poem.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31" y="1231331"/>
            <a:ext cx="3436700" cy="37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watch.</a:t>
            </a:r>
            <a:endParaRPr/>
          </a:p>
        </p:txBody>
      </p:sp>
      <p:sp>
        <p:nvSpPr>
          <p:cNvPr id="62" name="Google Shape;62;p14">
            <a:hlinkClick r:id="rId3"/>
          </p:cNvPr>
          <p:cNvSpPr txBox="1"/>
          <p:nvPr>
            <p:ph idx="1" type="body"/>
          </p:nvPr>
        </p:nvSpPr>
        <p:spPr>
          <a:xfrm>
            <a:off x="264175" y="11049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https://www.youtube.com/watch?v=LbGbU65_Rbg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https://www.youtube.com/watch?v=b0dhJXUX6I4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000" y="2695700"/>
            <a:ext cx="3069126" cy="23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30750" y="2695700"/>
            <a:ext cx="3942526" cy="22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read Jabberwocky...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75" y="1259485"/>
            <a:ext cx="6326974" cy="37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1  (I can analyze the meaning of a poem.)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Describe the scene in the first stanza.  What is the tone of stanza 1?  Supply the evidence from the text that supports your answer.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2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Reread stanza 2.  Using the real and nonsense words to explain what is happening.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3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stanza 3, who is “he”? What is he doing?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4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Explain what happens in stanza 4.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5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64175" y="1081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Explain what the author means in stanza 5 by, “And through and through/The vorpal blade went snicker-snack.”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Stanza 6 </a:t>
            </a:r>
            <a:r>
              <a:rPr lang="en"/>
              <a:t>(I can analyze the meaning of a poem.)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1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stanza 6, who “chortled in his joy”?  Why does he chortle?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625" y="1720450"/>
            <a:ext cx="4308125" cy="25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